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5/16/2019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5/16/2019</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CHAPTER III</a:t>
            </a:r>
            <a:br>
              <a:rPr lang="en-IN" dirty="0" smtClean="0"/>
            </a:br>
            <a:r>
              <a:rPr lang="en-IN" b="1" dirty="0" smtClean="0"/>
              <a:t>VITAL FORCE</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unhampered expression of the vital force and its influence in disease and cure</a:t>
            </a:r>
          </a:p>
          <a:p>
            <a:r>
              <a:rPr lang="en-IN" dirty="0" smtClean="0"/>
              <a:t>One of the easiest methods of dealing with sickness is to give medicines or mechanical treatments which put a stop to the symptom</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suppresses or distorts the manifestations of the diseased state.</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This may be done in many ways. </a:t>
            </a:r>
          </a:p>
          <a:p>
            <a:r>
              <a:rPr lang="en-IN" dirty="0" smtClean="0"/>
              <a:t>It may be done by sprays; </a:t>
            </a:r>
          </a:p>
          <a:p>
            <a:r>
              <a:rPr lang="en-IN" dirty="0" smtClean="0"/>
              <a:t>it may be done by ointments; </a:t>
            </a:r>
          </a:p>
          <a:p>
            <a:r>
              <a:rPr lang="en-IN" dirty="0" smtClean="0"/>
              <a:t>it may be done by </a:t>
            </a:r>
            <a:r>
              <a:rPr lang="en-IN" dirty="0" err="1" smtClean="0"/>
              <a:t>irritative</a:t>
            </a:r>
            <a:r>
              <a:rPr lang="en-IN" dirty="0" smtClean="0"/>
              <a:t> or narcotic treatment.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The altered character or entire suppression of discharge; </a:t>
            </a:r>
          </a:p>
          <a:p>
            <a:r>
              <a:rPr lang="en-IN" dirty="0" smtClean="0"/>
              <a:t>the suppression of eruptions; </a:t>
            </a:r>
          </a:p>
          <a:p>
            <a:r>
              <a:rPr lang="en-IN" dirty="0" smtClean="0"/>
              <a:t>the palliation of pain by narcotics; </a:t>
            </a:r>
          </a:p>
          <a:p>
            <a:r>
              <a:rPr lang="en-IN" dirty="0" smtClean="0"/>
              <a:t>the momentary invigoration by tonics; these are among our problems. </a:t>
            </a:r>
          </a:p>
          <a:p>
            <a:r>
              <a:rPr lang="en-IN" dirty="0" smtClean="0"/>
              <a:t>The injections in </a:t>
            </a:r>
            <a:r>
              <a:rPr lang="en-IN" dirty="0" err="1" smtClean="0"/>
              <a:t>gonorrhea</a:t>
            </a:r>
            <a:r>
              <a:rPr lang="en-IN" dirty="0" smtClean="0"/>
              <a:t>, for instance, may suppress the discharge.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 Suppression is the easiest and greatest of the errors that can be practiced by any graduate in medicine.</a:t>
            </a:r>
          </a:p>
          <a:p>
            <a:endParaRPr lang="en-IN"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r>
              <a:rPr lang="en-IN" dirty="0" smtClean="0"/>
              <a:t>To what did Hahnemann attribute the harmonious functioning of the human organism?</a:t>
            </a:r>
          </a:p>
          <a:p>
            <a:r>
              <a:rPr lang="en-IN" dirty="0" smtClean="0"/>
              <a:t>What is the unit of human life?</a:t>
            </a:r>
          </a:p>
          <a:p>
            <a:r>
              <a:rPr lang="en-IN" dirty="0" smtClean="0"/>
              <a:t>What do we mean by the trinity of the individual?</a:t>
            </a:r>
          </a:p>
          <a:p>
            <a:r>
              <a:rPr lang="en-IN" dirty="0" smtClean="0"/>
              <a:t>Cite some conditions that may cause disturbance of the vital force with consequent disturbed development of the whole economy.</a:t>
            </a:r>
          </a:p>
          <a:p>
            <a:r>
              <a:rPr lang="en-IN" dirty="0" smtClean="0"/>
              <a:t>What is the outward reflection of the inward turmoil?</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r>
              <a:rPr lang="en-IN" dirty="0" smtClean="0"/>
              <a:t>Why do we look on disease as a dynamic expression rather than as a local matter?</a:t>
            </a:r>
          </a:p>
          <a:p>
            <a:r>
              <a:rPr lang="en-IN" dirty="0" smtClean="0"/>
              <a:t>Why do we speak of the dynamic force of remedies?</a:t>
            </a:r>
          </a:p>
          <a:p>
            <a:r>
              <a:rPr lang="en-IN" dirty="0" smtClean="0"/>
              <a:t>What is sickness? (</a:t>
            </a:r>
            <a:r>
              <a:rPr lang="en-IN" i="1" dirty="0" smtClean="0"/>
              <a:t>Answer</a:t>
            </a:r>
            <a:r>
              <a:rPr lang="en-IN" dirty="0" smtClean="0"/>
              <a:t>: Disturbance of harmonious functions.)</a:t>
            </a:r>
          </a:p>
          <a:p>
            <a:r>
              <a:rPr lang="en-IN" dirty="0" smtClean="0"/>
              <a:t>Why are remedies </a:t>
            </a:r>
            <a:r>
              <a:rPr lang="en-IN" dirty="0" err="1" smtClean="0"/>
              <a:t>potentized</a:t>
            </a:r>
            <a:r>
              <a:rPr lang="en-IN" dirty="0" smtClean="0"/>
              <a:t>?</a:t>
            </a:r>
          </a:p>
          <a:p>
            <a:r>
              <a:rPr lang="en-IN" dirty="0" smtClean="0"/>
              <a:t>What is the effect of suppressive treatment in disease conditions?</a:t>
            </a:r>
          </a:p>
          <a:p>
            <a:pPr>
              <a:buNone/>
            </a:pPr>
            <a:r>
              <a:rPr lang="en-IN" smtClean="0"/>
              <a:t> </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misapprehension about homeopathy among physicians as well as among the laity</a:t>
            </a:r>
          </a:p>
          <a:p>
            <a:r>
              <a:rPr lang="en-IN" dirty="0" smtClean="0"/>
              <a:t>taught his fundamental principles that he drew forth antagonism</a:t>
            </a:r>
          </a:p>
          <a:p>
            <a:r>
              <a:rPr lang="en-IN" dirty="0" smtClean="0"/>
              <a:t>conversant is the different forms of energy</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In the healthy condition of man the spirit like vital force, the </a:t>
            </a:r>
            <a:r>
              <a:rPr lang="en-IN" dirty="0" err="1" smtClean="0"/>
              <a:t>dynamis</a:t>
            </a:r>
            <a:r>
              <a:rPr lang="en-IN" dirty="0" smtClean="0"/>
              <a:t> that animates the material body, rules with unbounded sway and retains all the parts of the organism in admirable harmonious vital operation as regards both sensations and functions, so that our indwelling, reason-gifted mind can freely employ this living, healthy instrument for the higher purposes of our existence.</a:t>
            </a:r>
          </a:p>
          <a:p>
            <a:endParaRPr lang="en-IN" dirty="0" smtClean="0"/>
          </a:p>
          <a:p>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 This was the first introduction to the medical world of the rational concept of life itself.</a:t>
            </a:r>
          </a:p>
          <a:p>
            <a:r>
              <a:rPr lang="en-IN" dirty="0" smtClean="0"/>
              <a:t>life in three parts</a:t>
            </a:r>
          </a:p>
          <a:p>
            <a:r>
              <a:rPr lang="en-IN" dirty="0" smtClean="0"/>
              <a:t>life is a unity from its inception</a:t>
            </a:r>
          </a:p>
          <a:p>
            <a:r>
              <a:rPr lang="en-IN" dirty="0" smtClean="0"/>
              <a:t>No two individuals are alike</a:t>
            </a:r>
          </a:p>
          <a:p>
            <a:r>
              <a:rPr lang="en-IN" dirty="0" smtClean="0"/>
              <a:t>law of growth is the same in one as in another</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The nature of energy is dynamic, and this </a:t>
            </a:r>
            <a:r>
              <a:rPr lang="en-IN" dirty="0" err="1" smtClean="0"/>
              <a:t>dynamis</a:t>
            </a:r>
            <a:r>
              <a:rPr lang="en-IN" dirty="0" smtClean="0"/>
              <a:t> penetrates every particle, every cell, every atom of the human economy.</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Such a disturbance may come from prenatal influences, </a:t>
            </a:r>
          </a:p>
          <a:p>
            <a:r>
              <a:rPr lang="en-IN" dirty="0" smtClean="0"/>
              <a:t>the effects of sudden fright;</a:t>
            </a:r>
          </a:p>
          <a:p>
            <a:r>
              <a:rPr lang="en-IN" dirty="0" smtClean="0"/>
              <a:t>caused by indulgences on the part of either or both parents at the time of conception; </a:t>
            </a:r>
          </a:p>
          <a:p>
            <a:r>
              <a:rPr lang="en-IN" dirty="0" smtClean="0"/>
              <a:t>due to hereditary stigma of either one or both of the parent cells, </a:t>
            </a:r>
          </a:p>
          <a:p>
            <a:r>
              <a:rPr lang="en-IN" dirty="0" smtClean="0"/>
              <a:t>which may perhaps be due to hereditary diseases or </a:t>
            </a:r>
            <a:r>
              <a:rPr lang="en-IN" dirty="0" err="1" smtClean="0"/>
              <a:t>miasms</a:t>
            </a:r>
            <a:r>
              <a:rPr lang="en-IN" dirty="0" smtClean="0"/>
              <a:t>.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Separate individual life has been established </a:t>
            </a:r>
          </a:p>
          <a:p>
            <a:r>
              <a:rPr lang="en-US" dirty="0" smtClean="0"/>
              <a:t>Mother and child </a:t>
            </a:r>
          </a:p>
          <a:p>
            <a:r>
              <a:rPr lang="en-IN" dirty="0" smtClean="0"/>
              <a:t>Vital energy will direct the course with unerring precision.</a:t>
            </a:r>
          </a:p>
          <a:p>
            <a:r>
              <a:rPr lang="en-IN" dirty="0" smtClean="0"/>
              <a:t>That brings us to the point of looking upon disease as a dynamic expression of the disturbance of the harmony and rhythm of the vital energy.</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Dr. </a:t>
            </a:r>
            <a:r>
              <a:rPr lang="en-IN" dirty="0" err="1" smtClean="0"/>
              <a:t>Boger</a:t>
            </a:r>
            <a:r>
              <a:rPr lang="en-IN" dirty="0" smtClean="0"/>
              <a:t> illustrates this by the picture of the runaway train</a:t>
            </a:r>
          </a:p>
          <a:p>
            <a:r>
              <a:rPr lang="en-IN" dirty="0" smtClean="0"/>
              <a:t>Each individual does not show necessarily disturbances in all of these spheres in manifesting diseased conditions</a:t>
            </a:r>
          </a:p>
          <a:p>
            <a:r>
              <a:rPr lang="en-IN" dirty="0" smtClean="0"/>
              <a:t>Each is accentuated according to the tendencies of the vital energy and the individual reaction to the dynamic disturbance.</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disturbance of this vital energy immediately shows itself in lack of harmony through the outward manifestations of our beings; in other words, symptoms</a:t>
            </a:r>
          </a:p>
          <a:p>
            <a:r>
              <a:rPr lang="en-IN" dirty="0" smtClean="0"/>
              <a:t>why the remedies are </a:t>
            </a:r>
            <a:r>
              <a:rPr lang="en-IN" dirty="0" err="1" smtClean="0"/>
              <a:t>potentized</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TotalTime>
  <Words>564</Words>
  <Application>Microsoft Office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CHAPTER III VITAL FORCE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III VITAL FORCE</dc:title>
  <dc:creator>User</dc:creator>
  <cp:lastModifiedBy>NEW</cp:lastModifiedBy>
  <cp:revision>6</cp:revision>
  <dcterms:created xsi:type="dcterms:W3CDTF">2006-08-16T00:00:00Z</dcterms:created>
  <dcterms:modified xsi:type="dcterms:W3CDTF">2019-05-16T10:54:03Z</dcterms:modified>
</cp:coreProperties>
</file>